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6" r:id="rId3"/>
    <p:sldId id="261" r:id="rId4"/>
    <p:sldId id="264" r:id="rId5"/>
    <p:sldId id="266" r:id="rId6"/>
    <p:sldId id="265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E560F-10E6-475B-8595-83FC1BEA2E90}" v="95" dt="2019-01-26T16:27:27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02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Ochs" userId="e34c05d548b432ba" providerId="LiveId" clId="{68F8940C-FEF5-40E8-9938-F22F1E7C095A}"/>
    <pc:docChg chg="undo custSel addSld delSld modSld sldOrd">
      <pc:chgData name="Michael Ochs" userId="e34c05d548b432ba" providerId="LiveId" clId="{68F8940C-FEF5-40E8-9938-F22F1E7C095A}" dt="2019-01-25T05:21:28.270" v="152" actId="478"/>
      <pc:docMkLst>
        <pc:docMk/>
      </pc:docMkLst>
      <pc:sldChg chg="addSp modSp">
        <pc:chgData name="Michael Ochs" userId="e34c05d548b432ba" providerId="LiveId" clId="{68F8940C-FEF5-40E8-9938-F22F1E7C095A}" dt="2019-01-25T05:07:03.446" v="49" actId="1076"/>
        <pc:sldMkLst>
          <pc:docMk/>
          <pc:sldMk cId="421519693" sldId="261"/>
        </pc:sldMkLst>
        <pc:spChg chg="mod">
          <ac:chgData name="Michael Ochs" userId="e34c05d548b432ba" providerId="LiveId" clId="{68F8940C-FEF5-40E8-9938-F22F1E7C095A}" dt="2019-01-25T05:07:03.446" v="49" actId="1076"/>
          <ac:spMkLst>
            <pc:docMk/>
            <pc:sldMk cId="421519693" sldId="261"/>
            <ac:spMk id="7" creationId="{4D0CA2FC-9409-469A-89FB-D70589EF93E7}"/>
          </ac:spMkLst>
        </pc:spChg>
        <pc:graphicFrameChg chg="mod">
          <ac:chgData name="Michael Ochs" userId="e34c05d548b432ba" providerId="LiveId" clId="{68F8940C-FEF5-40E8-9938-F22F1E7C095A}" dt="2019-01-25T05:06:44.358" v="48" actId="1076"/>
          <ac:graphicFrameMkLst>
            <pc:docMk/>
            <pc:sldMk cId="421519693" sldId="261"/>
            <ac:graphicFrameMk id="4" creationId="{F4A07754-A4F4-4505-A5FB-0F200C14CAE6}"/>
          </ac:graphicFrameMkLst>
        </pc:graphicFrameChg>
        <pc:picChg chg="add ord">
          <ac:chgData name="Michael Ochs" userId="e34c05d548b432ba" providerId="LiveId" clId="{68F8940C-FEF5-40E8-9938-F22F1E7C095A}" dt="2019-01-25T05:05:10.497" v="20" actId="167"/>
          <ac:picMkLst>
            <pc:docMk/>
            <pc:sldMk cId="421519693" sldId="261"/>
            <ac:picMk id="5" creationId="{F110AC02-5D4C-4FC9-AED6-70EFE82E4059}"/>
          </ac:picMkLst>
        </pc:picChg>
      </pc:sldChg>
      <pc:sldChg chg="addSp modSp ord">
        <pc:chgData name="Michael Ochs" userId="e34c05d548b432ba" providerId="LiveId" clId="{68F8940C-FEF5-40E8-9938-F22F1E7C095A}" dt="2019-01-25T05:06:03.647" v="26"/>
        <pc:sldMkLst>
          <pc:docMk/>
          <pc:sldMk cId="1996475613" sldId="264"/>
        </pc:sldMkLst>
        <pc:picChg chg="add ord">
          <ac:chgData name="Michael Ochs" userId="e34c05d548b432ba" providerId="LiveId" clId="{68F8940C-FEF5-40E8-9938-F22F1E7C095A}" dt="2019-01-25T05:05:48.712" v="24" actId="167"/>
          <ac:picMkLst>
            <pc:docMk/>
            <pc:sldMk cId="1996475613" sldId="264"/>
            <ac:picMk id="7" creationId="{52852171-5AF9-4CB4-B445-52C5BFD4D775}"/>
          </ac:picMkLst>
        </pc:picChg>
      </pc:sldChg>
      <pc:sldChg chg="addSp delSp modSp add">
        <pc:chgData name="Michael Ochs" userId="e34c05d548b432ba" providerId="LiveId" clId="{68F8940C-FEF5-40E8-9938-F22F1E7C095A}" dt="2019-01-25T05:21:08.332" v="151" actId="1076"/>
        <pc:sldMkLst>
          <pc:docMk/>
          <pc:sldMk cId="3855112610" sldId="265"/>
        </pc:sldMkLst>
        <pc:spChg chg="del">
          <ac:chgData name="Michael Ochs" userId="e34c05d548b432ba" providerId="LiveId" clId="{68F8940C-FEF5-40E8-9938-F22F1E7C095A}" dt="2019-01-25T05:07:49.758" v="52" actId="478"/>
          <ac:spMkLst>
            <pc:docMk/>
            <pc:sldMk cId="3855112610" sldId="265"/>
            <ac:spMk id="2" creationId="{F5524E4D-C139-45E4-A4AD-D3DE2A0E7126}"/>
          </ac:spMkLst>
        </pc:spChg>
        <pc:spChg chg="del">
          <ac:chgData name="Michael Ochs" userId="e34c05d548b432ba" providerId="LiveId" clId="{68F8940C-FEF5-40E8-9938-F22F1E7C095A}" dt="2019-01-25T05:08:10.622" v="57" actId="478"/>
          <ac:spMkLst>
            <pc:docMk/>
            <pc:sldMk cId="3855112610" sldId="265"/>
            <ac:spMk id="3" creationId="{0319D65D-2EF6-45AD-920D-A8BC7DE812F0}"/>
          </ac:spMkLst>
        </pc:spChg>
        <pc:spChg chg="del">
          <ac:chgData name="Michael Ochs" userId="e34c05d548b432ba" providerId="LiveId" clId="{68F8940C-FEF5-40E8-9938-F22F1E7C095A}" dt="2019-01-25T05:08:02.997" v="55" actId="478"/>
          <ac:spMkLst>
            <pc:docMk/>
            <pc:sldMk cId="3855112610" sldId="265"/>
            <ac:spMk id="6" creationId="{F12091B9-DAB1-46A1-9372-345F79B9E5E9}"/>
          </ac:spMkLst>
        </pc:spChg>
        <pc:picChg chg="add mod">
          <ac:chgData name="Michael Ochs" userId="e34c05d548b432ba" providerId="LiveId" clId="{68F8940C-FEF5-40E8-9938-F22F1E7C095A}" dt="2019-01-25T05:21:08.332" v="151" actId="1076"/>
          <ac:picMkLst>
            <pc:docMk/>
            <pc:sldMk cId="3855112610" sldId="265"/>
            <ac:picMk id="4" creationId="{1B1F43D3-A291-45BC-AAFF-8A535C440FED}"/>
          </ac:picMkLst>
        </pc:picChg>
        <pc:picChg chg="del">
          <ac:chgData name="Michael Ochs" userId="e34c05d548b432ba" providerId="LiveId" clId="{68F8940C-FEF5-40E8-9938-F22F1E7C095A}" dt="2019-01-25T05:07:46.406" v="51" actId="478"/>
          <ac:picMkLst>
            <pc:docMk/>
            <pc:sldMk cId="3855112610" sldId="265"/>
            <ac:picMk id="5" creationId="{5762E4E6-E19E-4209-A52C-8306937F2F34}"/>
          </ac:picMkLst>
        </pc:picChg>
        <pc:picChg chg="add del mod">
          <ac:chgData name="Michael Ochs" userId="e34c05d548b432ba" providerId="LiveId" clId="{68F8940C-FEF5-40E8-9938-F22F1E7C095A}" dt="2019-01-25T05:08:07.074" v="56" actId="1076"/>
          <ac:picMkLst>
            <pc:docMk/>
            <pc:sldMk cId="3855112610" sldId="265"/>
            <ac:picMk id="7" creationId="{52852171-5AF9-4CB4-B445-52C5BFD4D775}"/>
          </ac:picMkLst>
        </pc:picChg>
        <pc:picChg chg="add mod">
          <ac:chgData name="Michael Ochs" userId="e34c05d548b432ba" providerId="LiveId" clId="{68F8940C-FEF5-40E8-9938-F22F1E7C095A}" dt="2019-01-25T05:20:43.156" v="141" actId="1076"/>
          <ac:picMkLst>
            <pc:docMk/>
            <pc:sldMk cId="3855112610" sldId="265"/>
            <ac:picMk id="8" creationId="{076F4113-0EAF-4204-98DD-900D2612C6DE}"/>
          </ac:picMkLst>
        </pc:picChg>
        <pc:picChg chg="add del mod">
          <ac:chgData name="Michael Ochs" userId="e34c05d548b432ba" providerId="LiveId" clId="{68F8940C-FEF5-40E8-9938-F22F1E7C095A}" dt="2019-01-25T05:14:46.159" v="89"/>
          <ac:picMkLst>
            <pc:docMk/>
            <pc:sldMk cId="3855112610" sldId="265"/>
            <ac:picMk id="10" creationId="{084B8316-5BAD-4FF5-8AFB-8E903802696C}"/>
          </ac:picMkLst>
        </pc:picChg>
        <pc:picChg chg="add del mod">
          <ac:chgData name="Michael Ochs" userId="e34c05d548b432ba" providerId="LiveId" clId="{68F8940C-FEF5-40E8-9938-F22F1E7C095A}" dt="2019-01-25T05:18:24.590" v="121"/>
          <ac:picMkLst>
            <pc:docMk/>
            <pc:sldMk cId="3855112610" sldId="265"/>
            <ac:picMk id="12" creationId="{00716C87-1F79-4411-B107-44D6476E57A0}"/>
          </ac:picMkLst>
        </pc:picChg>
        <pc:picChg chg="add mod ord">
          <ac:chgData name="Michael Ochs" userId="e34c05d548b432ba" providerId="LiveId" clId="{68F8940C-FEF5-40E8-9938-F22F1E7C095A}" dt="2019-01-25T05:20:55.887" v="146" actId="1076"/>
          <ac:picMkLst>
            <pc:docMk/>
            <pc:sldMk cId="3855112610" sldId="265"/>
            <ac:picMk id="13" creationId="{CBB2D71D-C1B0-4DB5-8123-6F34998A4C6C}"/>
          </ac:picMkLst>
        </pc:picChg>
        <pc:picChg chg="add mod ord">
          <ac:chgData name="Michael Ochs" userId="e34c05d548b432ba" providerId="LiveId" clId="{68F8940C-FEF5-40E8-9938-F22F1E7C095A}" dt="2019-01-25T05:21:04.556" v="150" actId="1076"/>
          <ac:picMkLst>
            <pc:docMk/>
            <pc:sldMk cId="3855112610" sldId="265"/>
            <ac:picMk id="14" creationId="{54212F40-B0C5-4872-BABA-D4F8484C13D0}"/>
          </ac:picMkLst>
        </pc:picChg>
      </pc:sldChg>
      <pc:sldChg chg="addSp delSp modSp add del ord">
        <pc:chgData name="Michael Ochs" userId="e34c05d548b432ba" providerId="LiveId" clId="{68F8940C-FEF5-40E8-9938-F22F1E7C095A}" dt="2019-01-25T05:05:35.129" v="22" actId="2696"/>
        <pc:sldMkLst>
          <pc:docMk/>
          <pc:sldMk cId="4010150064" sldId="265"/>
        </pc:sldMkLst>
        <pc:spChg chg="add del mod">
          <ac:chgData name="Michael Ochs" userId="e34c05d548b432ba" providerId="LiveId" clId="{68F8940C-FEF5-40E8-9938-F22F1E7C095A}" dt="2019-01-25T05:04:05.345" v="6" actId="478"/>
          <ac:spMkLst>
            <pc:docMk/>
            <pc:sldMk cId="4010150064" sldId="265"/>
            <ac:spMk id="2" creationId="{AEBED87F-9EC7-48B1-ADA8-42324AF3DF7F}"/>
          </ac:spMkLst>
        </pc:spChg>
        <pc:spChg chg="del">
          <ac:chgData name="Michael Ochs" userId="e34c05d548b432ba" providerId="LiveId" clId="{68F8940C-FEF5-40E8-9938-F22F1E7C095A}" dt="2019-01-25T05:03:00.596" v="3" actId="478"/>
          <ac:spMkLst>
            <pc:docMk/>
            <pc:sldMk cId="4010150064" sldId="265"/>
            <ac:spMk id="7" creationId="{4D0CA2FC-9409-469A-89FB-D70589EF93E7}"/>
          </ac:spMkLst>
        </pc:spChg>
        <pc:spChg chg="add mod">
          <ac:chgData name="Michael Ochs" userId="e34c05d548b432ba" providerId="LiveId" clId="{68F8940C-FEF5-40E8-9938-F22F1E7C095A}" dt="2019-01-25T05:04:55.087" v="17" actId="1076"/>
          <ac:spMkLst>
            <pc:docMk/>
            <pc:sldMk cId="4010150064" sldId="265"/>
            <ac:spMk id="14" creationId="{26518C49-E31A-4805-8D52-9F9F8F6B955E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16" creationId="{D1B0C759-E602-4E97-AB2F-1C16DF2C1A16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17" creationId="{A2FB6945-C28B-4CD6-8838-950BE9E89F04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18" creationId="{96D4CDE3-27FC-4592-BF26-068D664ADE35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19" creationId="{17F13082-06F3-4392-949D-2996E833A2FD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0" creationId="{51BB2630-42FC-41B5-B0C6-E920B3F1F565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1" creationId="{51F205B3-D434-4ADE-A66B-BFAB9CD8FCEC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2" creationId="{64C8D289-4CFB-4AAC-93F7-14CA8E98E82D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3" creationId="{D9804D00-F9C1-4D9B-A73D-D1D2C3AFF923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4" creationId="{BBD024EE-056E-4211-B24A-BB4CC70BD04D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5" creationId="{C7FDB747-9BE2-4E76-8C59-01DF278FA108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6" creationId="{223681B8-5AAA-4C35-B031-170F24731C09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7" creationId="{89696C3A-4626-4843-91F2-8900319D4233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8" creationId="{608EB6EC-038B-4B05-A055-3FCF4AC6E531}"/>
          </ac:spMkLst>
        </pc:spChg>
        <pc:spChg chg="add">
          <ac:chgData name="Michael Ochs" userId="e34c05d548b432ba" providerId="LiveId" clId="{68F8940C-FEF5-40E8-9938-F22F1E7C095A}" dt="2019-01-25T05:04:28.932" v="8"/>
          <ac:spMkLst>
            <pc:docMk/>
            <pc:sldMk cId="4010150064" sldId="265"/>
            <ac:spMk id="29" creationId="{2D6DD8EC-9A7A-4D6B-BE0A-BAEDBAB4D605}"/>
          </ac:spMkLst>
        </pc:spChg>
        <pc:grpChg chg="add mod">
          <ac:chgData name="Michael Ochs" userId="e34c05d548b432ba" providerId="LiveId" clId="{68F8940C-FEF5-40E8-9938-F22F1E7C095A}" dt="2019-01-25T05:04:55.672" v="18"/>
          <ac:grpSpMkLst>
            <pc:docMk/>
            <pc:sldMk cId="4010150064" sldId="265"/>
            <ac:grpSpMk id="8" creationId="{1BD42E37-27BF-41F4-8CB2-3A1044EBB72A}"/>
          </ac:grpSpMkLst>
        </pc:grpChg>
        <pc:grpChg chg="add mod">
          <ac:chgData name="Michael Ochs" userId="e34c05d548b432ba" providerId="LiveId" clId="{68F8940C-FEF5-40E8-9938-F22F1E7C095A}" dt="2019-01-25T05:04:55.672" v="18"/>
          <ac:grpSpMkLst>
            <pc:docMk/>
            <pc:sldMk cId="4010150064" sldId="265"/>
            <ac:grpSpMk id="9" creationId="{F0715063-406D-44D8-9614-79ECB264FD8A}"/>
          </ac:grpSpMkLst>
        </pc:grpChg>
        <pc:grpChg chg="add mod">
          <ac:chgData name="Michael Ochs" userId="e34c05d548b432ba" providerId="LiveId" clId="{68F8940C-FEF5-40E8-9938-F22F1E7C095A}" dt="2019-01-25T05:04:55.672" v="18"/>
          <ac:grpSpMkLst>
            <pc:docMk/>
            <pc:sldMk cId="4010150064" sldId="265"/>
            <ac:grpSpMk id="10" creationId="{2F5FF843-6A18-4557-A9B7-BD19519B83AA}"/>
          </ac:grpSpMkLst>
        </pc:grpChg>
        <pc:grpChg chg="add mod">
          <ac:chgData name="Michael Ochs" userId="e34c05d548b432ba" providerId="LiveId" clId="{68F8940C-FEF5-40E8-9938-F22F1E7C095A}" dt="2019-01-25T05:04:55.672" v="18"/>
          <ac:grpSpMkLst>
            <pc:docMk/>
            <pc:sldMk cId="4010150064" sldId="265"/>
            <ac:grpSpMk id="11" creationId="{7ADD0F4A-290D-421C-AE6E-445799CFDB97}"/>
          </ac:grpSpMkLst>
        </pc:grpChg>
        <pc:grpChg chg="add mod">
          <ac:chgData name="Michael Ochs" userId="e34c05d548b432ba" providerId="LiveId" clId="{68F8940C-FEF5-40E8-9938-F22F1E7C095A}" dt="2019-01-25T05:04:55.672" v="18"/>
          <ac:grpSpMkLst>
            <pc:docMk/>
            <pc:sldMk cId="4010150064" sldId="265"/>
            <ac:grpSpMk id="12" creationId="{898B847E-B904-4FB8-A766-5413D1DDB315}"/>
          </ac:grpSpMkLst>
        </pc:grpChg>
        <pc:grpChg chg="add mod">
          <ac:chgData name="Michael Ochs" userId="e34c05d548b432ba" providerId="LiveId" clId="{68F8940C-FEF5-40E8-9938-F22F1E7C095A}" dt="2019-01-25T05:04:55.672" v="18"/>
          <ac:grpSpMkLst>
            <pc:docMk/>
            <pc:sldMk cId="4010150064" sldId="265"/>
            <ac:grpSpMk id="13" creationId="{29093C48-636A-47B3-B199-7932E32DE97B}"/>
          </ac:grpSpMkLst>
        </pc:grpChg>
        <pc:grpChg chg="add mod">
          <ac:chgData name="Michael Ochs" userId="e34c05d548b432ba" providerId="LiveId" clId="{68F8940C-FEF5-40E8-9938-F22F1E7C095A}" dt="2019-01-25T05:04:55.672" v="18"/>
          <ac:grpSpMkLst>
            <pc:docMk/>
            <pc:sldMk cId="4010150064" sldId="265"/>
            <ac:grpSpMk id="15" creationId="{E2F65251-51F5-4460-A721-30ABEFFCE521}"/>
          </ac:grpSpMkLst>
        </pc:grpChg>
        <pc:graphicFrameChg chg="del mod">
          <ac:chgData name="Michael Ochs" userId="e34c05d548b432ba" providerId="LiveId" clId="{68F8940C-FEF5-40E8-9938-F22F1E7C095A}" dt="2019-01-25T05:02:55.744" v="2" actId="478"/>
          <ac:graphicFrameMkLst>
            <pc:docMk/>
            <pc:sldMk cId="4010150064" sldId="265"/>
            <ac:graphicFrameMk id="4" creationId="{F4A07754-A4F4-4505-A5FB-0F200C14CAE6}"/>
          </ac:graphicFrameMkLst>
        </pc:graphicFrameChg>
        <pc:picChg chg="add mod">
          <ac:chgData name="Michael Ochs" userId="e34c05d548b432ba" providerId="LiveId" clId="{68F8940C-FEF5-40E8-9938-F22F1E7C095A}" dt="2019-01-25T05:04:22.221" v="7"/>
          <ac:picMkLst>
            <pc:docMk/>
            <pc:sldMk cId="4010150064" sldId="265"/>
            <ac:picMk id="5" creationId="{E5D18A04-FF6F-4CE9-BF94-0F420ED96FC1}"/>
          </ac:picMkLst>
        </pc:picChg>
      </pc:sldChg>
      <pc:sldChg chg="delSp modSp add">
        <pc:chgData name="Michael Ochs" userId="e34c05d548b432ba" providerId="LiveId" clId="{68F8940C-FEF5-40E8-9938-F22F1E7C095A}" dt="2019-01-25T05:21:28.270" v="152" actId="478"/>
        <pc:sldMkLst>
          <pc:docMk/>
          <pc:sldMk cId="112757393" sldId="266"/>
        </pc:sldMkLst>
        <pc:spChg chg="del">
          <ac:chgData name="Michael Ochs" userId="e34c05d548b432ba" providerId="LiveId" clId="{68F8940C-FEF5-40E8-9938-F22F1E7C095A}" dt="2019-01-25T05:12:13.616" v="71" actId="478"/>
          <ac:spMkLst>
            <pc:docMk/>
            <pc:sldMk cId="112757393" sldId="266"/>
            <ac:spMk id="2" creationId="{F5524E4D-C139-45E4-A4AD-D3DE2A0E7126}"/>
          </ac:spMkLst>
        </pc:spChg>
        <pc:spChg chg="del">
          <ac:chgData name="Michael Ochs" userId="e34c05d548b432ba" providerId="LiveId" clId="{68F8940C-FEF5-40E8-9938-F22F1E7C095A}" dt="2019-01-25T05:21:28.270" v="152" actId="478"/>
          <ac:spMkLst>
            <pc:docMk/>
            <pc:sldMk cId="112757393" sldId="266"/>
            <ac:spMk id="3" creationId="{0319D65D-2EF6-45AD-920D-A8BC7DE812F0}"/>
          </ac:spMkLst>
        </pc:spChg>
        <pc:spChg chg="mod">
          <ac:chgData name="Michael Ochs" userId="e34c05d548b432ba" providerId="LiveId" clId="{68F8940C-FEF5-40E8-9938-F22F1E7C095A}" dt="2019-01-25T05:12:47.381" v="76" actId="1076"/>
          <ac:spMkLst>
            <pc:docMk/>
            <pc:sldMk cId="112757393" sldId="266"/>
            <ac:spMk id="6" creationId="{F12091B9-DAB1-46A1-9372-345F79B9E5E9}"/>
          </ac:spMkLst>
        </pc:spChg>
        <pc:picChg chg="del">
          <ac:chgData name="Michael Ochs" userId="e34c05d548b432ba" providerId="LiveId" clId="{68F8940C-FEF5-40E8-9938-F22F1E7C095A}" dt="2019-01-25T05:12:03.199" v="65" actId="478"/>
          <ac:picMkLst>
            <pc:docMk/>
            <pc:sldMk cId="112757393" sldId="266"/>
            <ac:picMk id="5" creationId="{5762E4E6-E19E-4209-A52C-8306937F2F34}"/>
          </ac:picMkLst>
        </pc:picChg>
      </pc:sldChg>
      <pc:sldChg chg="add del">
        <pc:chgData name="Michael Ochs" userId="e34c05d548b432ba" providerId="LiveId" clId="{68F8940C-FEF5-40E8-9938-F22F1E7C095A}" dt="2019-01-25T05:18:51.279" v="125" actId="2696"/>
        <pc:sldMkLst>
          <pc:docMk/>
          <pc:sldMk cId="3071231455" sldId="267"/>
        </pc:sldMkLst>
      </pc:sldChg>
    </pc:docChg>
  </pc:docChgLst>
  <pc:docChgLst>
    <pc:chgData name="Michael Ochs" userId="e34c05d548b432ba" providerId="LiveId" clId="{73DE560F-10E6-475B-8595-83FC1BEA2E90}"/>
    <pc:docChg chg="custSel modSld">
      <pc:chgData name="Michael Ochs" userId="e34c05d548b432ba" providerId="LiveId" clId="{73DE560F-10E6-475B-8595-83FC1BEA2E90}" dt="2019-01-26T16:27:27.347" v="94" actId="20577"/>
      <pc:docMkLst>
        <pc:docMk/>
      </pc:docMkLst>
      <pc:sldChg chg="modSp">
        <pc:chgData name="Michael Ochs" userId="e34c05d548b432ba" providerId="LiveId" clId="{73DE560F-10E6-475B-8595-83FC1BEA2E90}" dt="2019-01-26T16:27:27.347" v="94" actId="20577"/>
        <pc:sldMkLst>
          <pc:docMk/>
          <pc:sldMk cId="2149146924" sldId="263"/>
        </pc:sldMkLst>
        <pc:spChg chg="mod">
          <ac:chgData name="Michael Ochs" userId="e34c05d548b432ba" providerId="LiveId" clId="{73DE560F-10E6-475B-8595-83FC1BEA2E90}" dt="2019-01-26T16:27:16.034" v="76" actId="20577"/>
          <ac:spMkLst>
            <pc:docMk/>
            <pc:sldMk cId="2149146924" sldId="263"/>
            <ac:spMk id="6" creationId="{9E051424-E94D-466D-B662-B7AD345FCA13}"/>
          </ac:spMkLst>
        </pc:spChg>
        <pc:spChg chg="mod">
          <ac:chgData name="Michael Ochs" userId="e34c05d548b432ba" providerId="LiveId" clId="{73DE560F-10E6-475B-8595-83FC1BEA2E90}" dt="2019-01-26T16:27:27.347" v="94" actId="20577"/>
          <ac:spMkLst>
            <pc:docMk/>
            <pc:sldMk cId="2149146924" sldId="263"/>
            <ac:spMk id="8" creationId="{8A9802E9-D5EF-404B-9524-157FA0EBA68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1C9A57-DEBF-4A18-9D42-FB07103B6208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D6B6FE-CDA7-4477-BA71-82A81038E145}">
      <dgm:prSet phldrT="[Text]"/>
      <dgm:spPr/>
      <dgm:t>
        <a:bodyPr/>
        <a:lstStyle/>
        <a:p>
          <a:r>
            <a:rPr lang="en-US" dirty="0"/>
            <a:t>Employee Submits Time off Request</a:t>
          </a:r>
        </a:p>
      </dgm:t>
    </dgm:pt>
    <dgm:pt modelId="{B011C59F-CC45-418C-8962-F2B5B9029DFE}" type="parTrans" cxnId="{F15842FE-DDCD-47A8-8ACA-F4A8461951B5}">
      <dgm:prSet/>
      <dgm:spPr/>
      <dgm:t>
        <a:bodyPr/>
        <a:lstStyle/>
        <a:p>
          <a:endParaRPr lang="en-US"/>
        </a:p>
      </dgm:t>
    </dgm:pt>
    <dgm:pt modelId="{2EF6EE88-F00B-4C2B-9A1B-430593E20717}" type="sibTrans" cxnId="{F15842FE-DDCD-47A8-8ACA-F4A8461951B5}">
      <dgm:prSet/>
      <dgm:spPr/>
      <dgm:t>
        <a:bodyPr/>
        <a:lstStyle/>
        <a:p>
          <a:endParaRPr lang="en-US"/>
        </a:p>
      </dgm:t>
    </dgm:pt>
    <dgm:pt modelId="{5D6E7BEC-B9B8-463B-9F6D-79EBC3F2CD60}">
      <dgm:prSet phldrT="[Text]"/>
      <dgm:spPr/>
      <dgm:t>
        <a:bodyPr/>
        <a:lstStyle/>
        <a:p>
          <a:r>
            <a:rPr lang="en-US" dirty="0"/>
            <a:t>Canvas App</a:t>
          </a:r>
        </a:p>
      </dgm:t>
    </dgm:pt>
    <dgm:pt modelId="{A14C4FCC-B47E-4AC5-BB6F-6A04E85D5F7E}" type="parTrans" cxnId="{2EEFEC96-E0E2-49B2-9968-144EBFD88C8D}">
      <dgm:prSet/>
      <dgm:spPr/>
      <dgm:t>
        <a:bodyPr/>
        <a:lstStyle/>
        <a:p>
          <a:endParaRPr lang="en-US"/>
        </a:p>
      </dgm:t>
    </dgm:pt>
    <dgm:pt modelId="{9FA4AFDC-F42E-4AD5-863F-88A96A4C4115}" type="sibTrans" cxnId="{2EEFEC96-E0E2-49B2-9968-144EBFD88C8D}">
      <dgm:prSet/>
      <dgm:spPr/>
      <dgm:t>
        <a:bodyPr/>
        <a:lstStyle/>
        <a:p>
          <a:endParaRPr lang="en-US"/>
        </a:p>
      </dgm:t>
    </dgm:pt>
    <dgm:pt modelId="{6FCCCA99-69EB-49D9-ADE9-8EF11A8175D9}">
      <dgm:prSet phldrT="[Text]"/>
      <dgm:spPr/>
      <dgm:t>
        <a:bodyPr/>
        <a:lstStyle/>
        <a:p>
          <a:r>
            <a:rPr lang="en-US" dirty="0"/>
            <a:t>Manager Approves / Declines Request</a:t>
          </a:r>
        </a:p>
      </dgm:t>
    </dgm:pt>
    <dgm:pt modelId="{C3006D16-D266-4750-AFDA-923BC7A5AA3D}" type="parTrans" cxnId="{3604FCDE-B681-479F-8FED-4DA4CBC7A9F6}">
      <dgm:prSet/>
      <dgm:spPr/>
      <dgm:t>
        <a:bodyPr/>
        <a:lstStyle/>
        <a:p>
          <a:endParaRPr lang="en-US"/>
        </a:p>
      </dgm:t>
    </dgm:pt>
    <dgm:pt modelId="{E886A2F5-58AD-4D81-ABBB-9434BF11B2BC}" type="sibTrans" cxnId="{3604FCDE-B681-479F-8FED-4DA4CBC7A9F6}">
      <dgm:prSet/>
      <dgm:spPr/>
      <dgm:t>
        <a:bodyPr/>
        <a:lstStyle/>
        <a:p>
          <a:endParaRPr lang="en-US"/>
        </a:p>
      </dgm:t>
    </dgm:pt>
    <dgm:pt modelId="{D4BE814A-B4C4-4A1F-A13F-6002EF62CCF9}">
      <dgm:prSet phldrT="[Text]"/>
      <dgm:spPr/>
      <dgm:t>
        <a:bodyPr/>
        <a:lstStyle/>
        <a:p>
          <a:r>
            <a:rPr lang="en-US" dirty="0"/>
            <a:t>Flow Approval</a:t>
          </a:r>
        </a:p>
      </dgm:t>
    </dgm:pt>
    <dgm:pt modelId="{5A53B5EA-489D-41FB-AF80-8DB72EF58808}" type="parTrans" cxnId="{1DCB604D-97D7-42BE-AF16-BB04BC769274}">
      <dgm:prSet/>
      <dgm:spPr/>
      <dgm:t>
        <a:bodyPr/>
        <a:lstStyle/>
        <a:p>
          <a:endParaRPr lang="en-US"/>
        </a:p>
      </dgm:t>
    </dgm:pt>
    <dgm:pt modelId="{136D0407-EF0A-4AFC-B1B9-95795D557676}" type="sibTrans" cxnId="{1DCB604D-97D7-42BE-AF16-BB04BC769274}">
      <dgm:prSet/>
      <dgm:spPr/>
      <dgm:t>
        <a:bodyPr/>
        <a:lstStyle/>
        <a:p>
          <a:endParaRPr lang="en-US"/>
        </a:p>
      </dgm:t>
    </dgm:pt>
    <dgm:pt modelId="{E8B1CEEC-2FAC-4BC9-98B1-3C8D3513D193}">
      <dgm:prSet phldrT="[Text]"/>
      <dgm:spPr/>
      <dgm:t>
        <a:bodyPr/>
        <a:lstStyle/>
        <a:p>
          <a:r>
            <a:rPr lang="en-US" dirty="0"/>
            <a:t>Scheduler Approves / Declines Request</a:t>
          </a:r>
        </a:p>
      </dgm:t>
    </dgm:pt>
    <dgm:pt modelId="{354A0B42-5E7F-4F3C-BB64-718730560BFB}" type="parTrans" cxnId="{C6B90F3C-4FE4-4CA2-B6C1-540C327155BE}">
      <dgm:prSet/>
      <dgm:spPr/>
      <dgm:t>
        <a:bodyPr/>
        <a:lstStyle/>
        <a:p>
          <a:endParaRPr lang="en-US"/>
        </a:p>
      </dgm:t>
    </dgm:pt>
    <dgm:pt modelId="{1DBE9515-E28E-4616-9BEE-67482862A2A3}" type="sibTrans" cxnId="{C6B90F3C-4FE4-4CA2-B6C1-540C327155BE}">
      <dgm:prSet/>
      <dgm:spPr/>
      <dgm:t>
        <a:bodyPr/>
        <a:lstStyle/>
        <a:p>
          <a:endParaRPr lang="en-US"/>
        </a:p>
      </dgm:t>
    </dgm:pt>
    <dgm:pt modelId="{79192E15-3C96-41FE-B605-745E3449E083}">
      <dgm:prSet phldrT="[Text]"/>
      <dgm:spPr/>
      <dgm:t>
        <a:bodyPr/>
        <a:lstStyle/>
        <a:p>
          <a:r>
            <a:rPr lang="en-US" dirty="0"/>
            <a:t>Model Driven App</a:t>
          </a:r>
        </a:p>
      </dgm:t>
    </dgm:pt>
    <dgm:pt modelId="{8306C714-8961-4314-B9B9-297E920E2F6C}" type="parTrans" cxnId="{A2BAF01E-AE77-4F7F-B926-7CC5E551E265}">
      <dgm:prSet/>
      <dgm:spPr/>
      <dgm:t>
        <a:bodyPr/>
        <a:lstStyle/>
        <a:p>
          <a:endParaRPr lang="en-US"/>
        </a:p>
      </dgm:t>
    </dgm:pt>
    <dgm:pt modelId="{BCCCBB98-548C-46A6-8A60-F2741214B02E}" type="sibTrans" cxnId="{A2BAF01E-AE77-4F7F-B926-7CC5E551E265}">
      <dgm:prSet/>
      <dgm:spPr/>
      <dgm:t>
        <a:bodyPr/>
        <a:lstStyle/>
        <a:p>
          <a:endParaRPr lang="en-US"/>
        </a:p>
      </dgm:t>
    </dgm:pt>
    <dgm:pt modelId="{7CE3B242-65DD-4675-8CFB-D24CF19FB942}">
      <dgm:prSet phldrT="[Text]"/>
      <dgm:spPr/>
      <dgm:t>
        <a:bodyPr/>
        <a:lstStyle/>
        <a:p>
          <a:r>
            <a:rPr lang="en-US" dirty="0"/>
            <a:t>Scheduler Creates Schedule</a:t>
          </a:r>
        </a:p>
      </dgm:t>
    </dgm:pt>
    <dgm:pt modelId="{E2D19A7C-689D-41F7-A87E-F88EFCA5DDBB}" type="parTrans" cxnId="{A64E0C06-216B-4089-8F1E-B69C9EDF25CA}">
      <dgm:prSet/>
      <dgm:spPr/>
      <dgm:t>
        <a:bodyPr/>
        <a:lstStyle/>
        <a:p>
          <a:endParaRPr lang="en-US"/>
        </a:p>
      </dgm:t>
    </dgm:pt>
    <dgm:pt modelId="{FF09278B-0664-4594-A270-085406994994}" type="sibTrans" cxnId="{A64E0C06-216B-4089-8F1E-B69C9EDF25CA}">
      <dgm:prSet/>
      <dgm:spPr/>
      <dgm:t>
        <a:bodyPr/>
        <a:lstStyle/>
        <a:p>
          <a:endParaRPr lang="en-US"/>
        </a:p>
      </dgm:t>
    </dgm:pt>
    <dgm:pt modelId="{FCEA772B-E399-4AC3-9382-29D75A9B7EA7}">
      <dgm:prSet/>
      <dgm:spPr/>
      <dgm:t>
        <a:bodyPr/>
        <a:lstStyle/>
        <a:p>
          <a:r>
            <a:rPr lang="en-US" dirty="0"/>
            <a:t>Vacation Approved?</a:t>
          </a:r>
        </a:p>
      </dgm:t>
    </dgm:pt>
    <dgm:pt modelId="{2FBBFEE5-D906-4ED0-8E02-F697E108C7A2}" type="parTrans" cxnId="{11E4422C-0D5D-4E9D-A238-07BBB2562F08}">
      <dgm:prSet/>
      <dgm:spPr/>
      <dgm:t>
        <a:bodyPr/>
        <a:lstStyle/>
        <a:p>
          <a:endParaRPr lang="en-US"/>
        </a:p>
      </dgm:t>
    </dgm:pt>
    <dgm:pt modelId="{B038B004-A367-4344-9DE8-F110B67887D4}" type="sibTrans" cxnId="{11E4422C-0D5D-4E9D-A238-07BBB2562F08}">
      <dgm:prSet/>
      <dgm:spPr/>
      <dgm:t>
        <a:bodyPr/>
        <a:lstStyle/>
        <a:p>
          <a:endParaRPr lang="en-US"/>
        </a:p>
      </dgm:t>
    </dgm:pt>
    <dgm:pt modelId="{77E09160-ABB9-4970-8BEB-0849F71EA598}" type="pres">
      <dgm:prSet presAssocID="{331C9A57-DEBF-4A18-9D42-FB07103B6208}" presName="theList" presStyleCnt="0">
        <dgm:presLayoutVars>
          <dgm:dir/>
          <dgm:animLvl val="lvl"/>
          <dgm:resizeHandles val="exact"/>
        </dgm:presLayoutVars>
      </dgm:prSet>
      <dgm:spPr/>
    </dgm:pt>
    <dgm:pt modelId="{7BA178C2-FA01-4536-9CF1-CCA622C76BE9}" type="pres">
      <dgm:prSet presAssocID="{EFD6B6FE-CDA7-4477-BA71-82A81038E145}" presName="compNode" presStyleCnt="0"/>
      <dgm:spPr/>
    </dgm:pt>
    <dgm:pt modelId="{22DD4476-5366-4CD5-8DA2-97F575A899BC}" type="pres">
      <dgm:prSet presAssocID="{EFD6B6FE-CDA7-4477-BA71-82A81038E145}" presName="noGeometry" presStyleCnt="0"/>
      <dgm:spPr/>
    </dgm:pt>
    <dgm:pt modelId="{BFF0AD28-669F-4A9D-A70D-678FEFC8D319}" type="pres">
      <dgm:prSet presAssocID="{EFD6B6FE-CDA7-4477-BA71-82A81038E145}" presName="childTextVisible" presStyleLbl="bgAccFollowNode1" presStyleIdx="0" presStyleCnt="4">
        <dgm:presLayoutVars>
          <dgm:bulletEnabled val="1"/>
        </dgm:presLayoutVars>
      </dgm:prSet>
      <dgm:spPr/>
    </dgm:pt>
    <dgm:pt modelId="{C72AA50F-DBF6-4705-9256-2942DC655EE3}" type="pres">
      <dgm:prSet presAssocID="{EFD6B6FE-CDA7-4477-BA71-82A81038E145}" presName="childTextHidden" presStyleLbl="bgAccFollowNode1" presStyleIdx="0" presStyleCnt="4"/>
      <dgm:spPr/>
    </dgm:pt>
    <dgm:pt modelId="{76503276-605A-41B8-950F-9E03CB4F557C}" type="pres">
      <dgm:prSet presAssocID="{EFD6B6FE-CDA7-4477-BA71-82A81038E145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4D73808-7F8F-45EA-A3CC-3094C29BA97E}" type="pres">
      <dgm:prSet presAssocID="{EFD6B6FE-CDA7-4477-BA71-82A81038E145}" presName="aSpace" presStyleCnt="0"/>
      <dgm:spPr/>
    </dgm:pt>
    <dgm:pt modelId="{35ACC1E9-5343-40CD-9F26-BCF518E7F9E0}" type="pres">
      <dgm:prSet presAssocID="{6FCCCA99-69EB-49D9-ADE9-8EF11A8175D9}" presName="compNode" presStyleCnt="0"/>
      <dgm:spPr/>
    </dgm:pt>
    <dgm:pt modelId="{1244DB89-2B88-464E-A853-91D4A7A46487}" type="pres">
      <dgm:prSet presAssocID="{6FCCCA99-69EB-49D9-ADE9-8EF11A8175D9}" presName="noGeometry" presStyleCnt="0"/>
      <dgm:spPr/>
    </dgm:pt>
    <dgm:pt modelId="{2E992DD2-32DC-4AE6-83CC-7E9680E4C77F}" type="pres">
      <dgm:prSet presAssocID="{6FCCCA99-69EB-49D9-ADE9-8EF11A8175D9}" presName="childTextVisible" presStyleLbl="bgAccFollowNode1" presStyleIdx="1" presStyleCnt="4">
        <dgm:presLayoutVars>
          <dgm:bulletEnabled val="1"/>
        </dgm:presLayoutVars>
      </dgm:prSet>
      <dgm:spPr/>
    </dgm:pt>
    <dgm:pt modelId="{0432354C-8570-4392-ABED-37B141FFB5FF}" type="pres">
      <dgm:prSet presAssocID="{6FCCCA99-69EB-49D9-ADE9-8EF11A8175D9}" presName="childTextHidden" presStyleLbl="bgAccFollowNode1" presStyleIdx="1" presStyleCnt="4"/>
      <dgm:spPr/>
    </dgm:pt>
    <dgm:pt modelId="{997795BB-7C0B-4662-A0FC-A43B4D78A2AF}" type="pres">
      <dgm:prSet presAssocID="{6FCCCA99-69EB-49D9-ADE9-8EF11A8175D9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92173BD4-367B-4D93-91FE-D107BCCABEFA}" type="pres">
      <dgm:prSet presAssocID="{6FCCCA99-69EB-49D9-ADE9-8EF11A8175D9}" presName="aSpace" presStyleCnt="0"/>
      <dgm:spPr/>
    </dgm:pt>
    <dgm:pt modelId="{9DDAF0FF-8E04-42DE-88C2-3D8E984A934E}" type="pres">
      <dgm:prSet presAssocID="{E8B1CEEC-2FAC-4BC9-98B1-3C8D3513D193}" presName="compNode" presStyleCnt="0"/>
      <dgm:spPr/>
    </dgm:pt>
    <dgm:pt modelId="{05C73D15-5ECF-4B0B-8FE6-392438607210}" type="pres">
      <dgm:prSet presAssocID="{E8B1CEEC-2FAC-4BC9-98B1-3C8D3513D193}" presName="noGeometry" presStyleCnt="0"/>
      <dgm:spPr/>
    </dgm:pt>
    <dgm:pt modelId="{7BE7FC24-F543-41F5-85C2-8227ECB68831}" type="pres">
      <dgm:prSet presAssocID="{E8B1CEEC-2FAC-4BC9-98B1-3C8D3513D193}" presName="childTextVisible" presStyleLbl="bgAccFollowNode1" presStyleIdx="2" presStyleCnt="4">
        <dgm:presLayoutVars>
          <dgm:bulletEnabled val="1"/>
        </dgm:presLayoutVars>
      </dgm:prSet>
      <dgm:spPr/>
    </dgm:pt>
    <dgm:pt modelId="{6516EC74-4B1B-40A0-88FF-5D836245063D}" type="pres">
      <dgm:prSet presAssocID="{E8B1CEEC-2FAC-4BC9-98B1-3C8D3513D193}" presName="childTextHidden" presStyleLbl="bgAccFollowNode1" presStyleIdx="2" presStyleCnt="4"/>
      <dgm:spPr/>
    </dgm:pt>
    <dgm:pt modelId="{F1AE8E85-06AF-485B-85E8-0DF35C2524D6}" type="pres">
      <dgm:prSet presAssocID="{E8B1CEEC-2FAC-4BC9-98B1-3C8D3513D19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C071F81-307F-4B33-B948-02FFE62E12BD}" type="pres">
      <dgm:prSet presAssocID="{E8B1CEEC-2FAC-4BC9-98B1-3C8D3513D193}" presName="aSpace" presStyleCnt="0"/>
      <dgm:spPr/>
    </dgm:pt>
    <dgm:pt modelId="{33941B23-BE68-4331-9F0C-754AF4B6178B}" type="pres">
      <dgm:prSet presAssocID="{7CE3B242-65DD-4675-8CFB-D24CF19FB942}" presName="compNode" presStyleCnt="0"/>
      <dgm:spPr/>
    </dgm:pt>
    <dgm:pt modelId="{8DA98159-5A2C-4311-8811-1746C0AACE5E}" type="pres">
      <dgm:prSet presAssocID="{7CE3B242-65DD-4675-8CFB-D24CF19FB942}" presName="noGeometry" presStyleCnt="0"/>
      <dgm:spPr/>
    </dgm:pt>
    <dgm:pt modelId="{03DF7D39-6DB9-4E23-AEA8-1B77F1E958C6}" type="pres">
      <dgm:prSet presAssocID="{7CE3B242-65DD-4675-8CFB-D24CF19FB942}" presName="childTextVisible" presStyleLbl="bgAccFollowNode1" presStyleIdx="3" presStyleCnt="4">
        <dgm:presLayoutVars>
          <dgm:bulletEnabled val="1"/>
        </dgm:presLayoutVars>
      </dgm:prSet>
      <dgm:spPr/>
    </dgm:pt>
    <dgm:pt modelId="{8F15F69C-91AB-429B-991F-F6F47DEEEF31}" type="pres">
      <dgm:prSet presAssocID="{7CE3B242-65DD-4675-8CFB-D24CF19FB942}" presName="childTextHidden" presStyleLbl="bgAccFollowNode1" presStyleIdx="3" presStyleCnt="4"/>
      <dgm:spPr/>
    </dgm:pt>
    <dgm:pt modelId="{D00D526C-A7DB-4167-A3DF-D009D42DFEEB}" type="pres">
      <dgm:prSet presAssocID="{7CE3B242-65DD-4675-8CFB-D24CF19FB942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A64E0C06-216B-4089-8F1E-B69C9EDF25CA}" srcId="{331C9A57-DEBF-4A18-9D42-FB07103B6208}" destId="{7CE3B242-65DD-4675-8CFB-D24CF19FB942}" srcOrd="3" destOrd="0" parTransId="{E2D19A7C-689D-41F7-A87E-F88EFCA5DDBB}" sibTransId="{FF09278B-0664-4594-A270-085406994994}"/>
    <dgm:cxn modelId="{4781B006-4EF9-4156-B70F-93ABB9BDC736}" type="presOf" srcId="{D4BE814A-B4C4-4A1F-A13F-6002EF62CCF9}" destId="{2E992DD2-32DC-4AE6-83CC-7E9680E4C77F}" srcOrd="0" destOrd="0" presId="urn:microsoft.com/office/officeart/2005/8/layout/hProcess6"/>
    <dgm:cxn modelId="{A2BAF01E-AE77-4F7F-B926-7CC5E551E265}" srcId="{E8B1CEEC-2FAC-4BC9-98B1-3C8D3513D193}" destId="{79192E15-3C96-41FE-B605-745E3449E083}" srcOrd="0" destOrd="0" parTransId="{8306C714-8961-4314-B9B9-297E920E2F6C}" sibTransId="{BCCCBB98-548C-46A6-8A60-F2741214B02E}"/>
    <dgm:cxn modelId="{11E4422C-0D5D-4E9D-A238-07BBB2562F08}" srcId="{7CE3B242-65DD-4675-8CFB-D24CF19FB942}" destId="{FCEA772B-E399-4AC3-9382-29D75A9B7EA7}" srcOrd="0" destOrd="0" parTransId="{2FBBFEE5-D906-4ED0-8E02-F697E108C7A2}" sibTransId="{B038B004-A367-4344-9DE8-F110B67887D4}"/>
    <dgm:cxn modelId="{FFE5A537-A9FA-4CBE-BDC6-F7A8D06435C9}" type="presOf" srcId="{6FCCCA99-69EB-49D9-ADE9-8EF11A8175D9}" destId="{997795BB-7C0B-4662-A0FC-A43B4D78A2AF}" srcOrd="0" destOrd="0" presId="urn:microsoft.com/office/officeart/2005/8/layout/hProcess6"/>
    <dgm:cxn modelId="{8ADA7339-94C7-4C5E-8C86-E016BF47062F}" type="presOf" srcId="{E8B1CEEC-2FAC-4BC9-98B1-3C8D3513D193}" destId="{F1AE8E85-06AF-485B-85E8-0DF35C2524D6}" srcOrd="0" destOrd="0" presId="urn:microsoft.com/office/officeart/2005/8/layout/hProcess6"/>
    <dgm:cxn modelId="{C6B90F3C-4FE4-4CA2-B6C1-540C327155BE}" srcId="{331C9A57-DEBF-4A18-9D42-FB07103B6208}" destId="{E8B1CEEC-2FAC-4BC9-98B1-3C8D3513D193}" srcOrd="2" destOrd="0" parTransId="{354A0B42-5E7F-4F3C-BB64-718730560BFB}" sibTransId="{1DBE9515-E28E-4616-9BEE-67482862A2A3}"/>
    <dgm:cxn modelId="{6D31233F-EE85-4F88-8A8F-14C0430F31BA}" type="presOf" srcId="{FCEA772B-E399-4AC3-9382-29D75A9B7EA7}" destId="{8F15F69C-91AB-429B-991F-F6F47DEEEF31}" srcOrd="1" destOrd="0" presId="urn:microsoft.com/office/officeart/2005/8/layout/hProcess6"/>
    <dgm:cxn modelId="{5670E565-8AF5-4A9E-8A2A-E5D9A3BC7B9B}" type="presOf" srcId="{79192E15-3C96-41FE-B605-745E3449E083}" destId="{7BE7FC24-F543-41F5-85C2-8227ECB68831}" srcOrd="0" destOrd="0" presId="urn:microsoft.com/office/officeart/2005/8/layout/hProcess6"/>
    <dgm:cxn modelId="{1DCB604D-97D7-42BE-AF16-BB04BC769274}" srcId="{6FCCCA99-69EB-49D9-ADE9-8EF11A8175D9}" destId="{D4BE814A-B4C4-4A1F-A13F-6002EF62CCF9}" srcOrd="0" destOrd="0" parTransId="{5A53B5EA-489D-41FB-AF80-8DB72EF58808}" sibTransId="{136D0407-EF0A-4AFC-B1B9-95795D557676}"/>
    <dgm:cxn modelId="{647E944E-316A-4A82-9E74-8265C17757B9}" type="presOf" srcId="{EFD6B6FE-CDA7-4477-BA71-82A81038E145}" destId="{76503276-605A-41B8-950F-9E03CB4F557C}" srcOrd="0" destOrd="0" presId="urn:microsoft.com/office/officeart/2005/8/layout/hProcess6"/>
    <dgm:cxn modelId="{50BE0E75-7D61-4377-A3C0-71A4753007AB}" type="presOf" srcId="{FCEA772B-E399-4AC3-9382-29D75A9B7EA7}" destId="{03DF7D39-6DB9-4E23-AEA8-1B77F1E958C6}" srcOrd="0" destOrd="0" presId="urn:microsoft.com/office/officeart/2005/8/layout/hProcess6"/>
    <dgm:cxn modelId="{2EEFEC96-E0E2-49B2-9968-144EBFD88C8D}" srcId="{EFD6B6FE-CDA7-4477-BA71-82A81038E145}" destId="{5D6E7BEC-B9B8-463B-9F6D-79EBC3F2CD60}" srcOrd="0" destOrd="0" parTransId="{A14C4FCC-B47E-4AC5-BB6F-6A04E85D5F7E}" sibTransId="{9FA4AFDC-F42E-4AD5-863F-88A96A4C4115}"/>
    <dgm:cxn modelId="{827B1E97-E71F-4321-92D7-D43672C0D2D9}" type="presOf" srcId="{D4BE814A-B4C4-4A1F-A13F-6002EF62CCF9}" destId="{0432354C-8570-4392-ABED-37B141FFB5FF}" srcOrd="1" destOrd="0" presId="urn:microsoft.com/office/officeart/2005/8/layout/hProcess6"/>
    <dgm:cxn modelId="{2243FDA8-44ED-4E20-B456-51D3CD49CFE8}" type="presOf" srcId="{331C9A57-DEBF-4A18-9D42-FB07103B6208}" destId="{77E09160-ABB9-4970-8BEB-0849F71EA598}" srcOrd="0" destOrd="0" presId="urn:microsoft.com/office/officeart/2005/8/layout/hProcess6"/>
    <dgm:cxn modelId="{CBCA0EC4-A442-4D23-B5B8-545DBCD8FA4E}" type="presOf" srcId="{79192E15-3C96-41FE-B605-745E3449E083}" destId="{6516EC74-4B1B-40A0-88FF-5D836245063D}" srcOrd="1" destOrd="0" presId="urn:microsoft.com/office/officeart/2005/8/layout/hProcess6"/>
    <dgm:cxn modelId="{3604FCDE-B681-479F-8FED-4DA4CBC7A9F6}" srcId="{331C9A57-DEBF-4A18-9D42-FB07103B6208}" destId="{6FCCCA99-69EB-49D9-ADE9-8EF11A8175D9}" srcOrd="1" destOrd="0" parTransId="{C3006D16-D266-4750-AFDA-923BC7A5AA3D}" sibTransId="{E886A2F5-58AD-4D81-ABBB-9434BF11B2BC}"/>
    <dgm:cxn modelId="{0FA905F7-9CEC-45A7-A936-1F65A9F234C3}" type="presOf" srcId="{7CE3B242-65DD-4675-8CFB-D24CF19FB942}" destId="{D00D526C-A7DB-4167-A3DF-D009D42DFEEB}" srcOrd="0" destOrd="0" presId="urn:microsoft.com/office/officeart/2005/8/layout/hProcess6"/>
    <dgm:cxn modelId="{48C262F7-D578-41F2-83C9-4F7FB0191AFD}" type="presOf" srcId="{5D6E7BEC-B9B8-463B-9F6D-79EBC3F2CD60}" destId="{C72AA50F-DBF6-4705-9256-2942DC655EE3}" srcOrd="1" destOrd="0" presId="urn:microsoft.com/office/officeart/2005/8/layout/hProcess6"/>
    <dgm:cxn modelId="{41EBC2F8-6750-471C-A4D7-3D19BA3262F5}" type="presOf" srcId="{5D6E7BEC-B9B8-463B-9F6D-79EBC3F2CD60}" destId="{BFF0AD28-669F-4A9D-A70D-678FEFC8D319}" srcOrd="0" destOrd="0" presId="urn:microsoft.com/office/officeart/2005/8/layout/hProcess6"/>
    <dgm:cxn modelId="{F15842FE-DDCD-47A8-8ACA-F4A8461951B5}" srcId="{331C9A57-DEBF-4A18-9D42-FB07103B6208}" destId="{EFD6B6FE-CDA7-4477-BA71-82A81038E145}" srcOrd="0" destOrd="0" parTransId="{B011C59F-CC45-418C-8962-F2B5B9029DFE}" sibTransId="{2EF6EE88-F00B-4C2B-9A1B-430593E20717}"/>
    <dgm:cxn modelId="{D0237913-2B35-40DE-8557-C392115520E2}" type="presParOf" srcId="{77E09160-ABB9-4970-8BEB-0849F71EA598}" destId="{7BA178C2-FA01-4536-9CF1-CCA622C76BE9}" srcOrd="0" destOrd="0" presId="urn:microsoft.com/office/officeart/2005/8/layout/hProcess6"/>
    <dgm:cxn modelId="{8804C096-4E18-4936-8D03-3EAF40678368}" type="presParOf" srcId="{7BA178C2-FA01-4536-9CF1-CCA622C76BE9}" destId="{22DD4476-5366-4CD5-8DA2-97F575A899BC}" srcOrd="0" destOrd="0" presId="urn:microsoft.com/office/officeart/2005/8/layout/hProcess6"/>
    <dgm:cxn modelId="{2EF7F58A-8349-454A-9478-978FE76B1F05}" type="presParOf" srcId="{7BA178C2-FA01-4536-9CF1-CCA622C76BE9}" destId="{BFF0AD28-669F-4A9D-A70D-678FEFC8D319}" srcOrd="1" destOrd="0" presId="urn:microsoft.com/office/officeart/2005/8/layout/hProcess6"/>
    <dgm:cxn modelId="{60DCE802-8242-4216-97ED-0894B810D872}" type="presParOf" srcId="{7BA178C2-FA01-4536-9CF1-CCA622C76BE9}" destId="{C72AA50F-DBF6-4705-9256-2942DC655EE3}" srcOrd="2" destOrd="0" presId="urn:microsoft.com/office/officeart/2005/8/layout/hProcess6"/>
    <dgm:cxn modelId="{5FF63300-8B2F-4B95-8923-9A81B58FD169}" type="presParOf" srcId="{7BA178C2-FA01-4536-9CF1-CCA622C76BE9}" destId="{76503276-605A-41B8-950F-9E03CB4F557C}" srcOrd="3" destOrd="0" presId="urn:microsoft.com/office/officeart/2005/8/layout/hProcess6"/>
    <dgm:cxn modelId="{2EBE5362-75DF-48E1-96FA-5F2158D21470}" type="presParOf" srcId="{77E09160-ABB9-4970-8BEB-0849F71EA598}" destId="{44D73808-7F8F-45EA-A3CC-3094C29BA97E}" srcOrd="1" destOrd="0" presId="urn:microsoft.com/office/officeart/2005/8/layout/hProcess6"/>
    <dgm:cxn modelId="{49912381-43DD-432D-A7EB-B62E987386A7}" type="presParOf" srcId="{77E09160-ABB9-4970-8BEB-0849F71EA598}" destId="{35ACC1E9-5343-40CD-9F26-BCF518E7F9E0}" srcOrd="2" destOrd="0" presId="urn:microsoft.com/office/officeart/2005/8/layout/hProcess6"/>
    <dgm:cxn modelId="{36971C30-FA6A-4716-AD4D-5FAB673B39BE}" type="presParOf" srcId="{35ACC1E9-5343-40CD-9F26-BCF518E7F9E0}" destId="{1244DB89-2B88-464E-A853-91D4A7A46487}" srcOrd="0" destOrd="0" presId="urn:microsoft.com/office/officeart/2005/8/layout/hProcess6"/>
    <dgm:cxn modelId="{1D30BCEF-D4C5-4042-BD62-C8891D76E063}" type="presParOf" srcId="{35ACC1E9-5343-40CD-9F26-BCF518E7F9E0}" destId="{2E992DD2-32DC-4AE6-83CC-7E9680E4C77F}" srcOrd="1" destOrd="0" presId="urn:microsoft.com/office/officeart/2005/8/layout/hProcess6"/>
    <dgm:cxn modelId="{948D3636-AA95-4AAB-96B0-226584B1BF31}" type="presParOf" srcId="{35ACC1E9-5343-40CD-9F26-BCF518E7F9E0}" destId="{0432354C-8570-4392-ABED-37B141FFB5FF}" srcOrd="2" destOrd="0" presId="urn:microsoft.com/office/officeart/2005/8/layout/hProcess6"/>
    <dgm:cxn modelId="{684DC4F1-7F09-4142-BDDF-7AFB21096C9D}" type="presParOf" srcId="{35ACC1E9-5343-40CD-9F26-BCF518E7F9E0}" destId="{997795BB-7C0B-4662-A0FC-A43B4D78A2AF}" srcOrd="3" destOrd="0" presId="urn:microsoft.com/office/officeart/2005/8/layout/hProcess6"/>
    <dgm:cxn modelId="{2D2E5410-AE46-41C5-955C-7D7DFBC0E018}" type="presParOf" srcId="{77E09160-ABB9-4970-8BEB-0849F71EA598}" destId="{92173BD4-367B-4D93-91FE-D107BCCABEFA}" srcOrd="3" destOrd="0" presId="urn:microsoft.com/office/officeart/2005/8/layout/hProcess6"/>
    <dgm:cxn modelId="{4489E234-9957-4393-836F-33D83862C563}" type="presParOf" srcId="{77E09160-ABB9-4970-8BEB-0849F71EA598}" destId="{9DDAF0FF-8E04-42DE-88C2-3D8E984A934E}" srcOrd="4" destOrd="0" presId="urn:microsoft.com/office/officeart/2005/8/layout/hProcess6"/>
    <dgm:cxn modelId="{C4C23A4E-A4F7-4911-B2A5-D176B5B9813A}" type="presParOf" srcId="{9DDAF0FF-8E04-42DE-88C2-3D8E984A934E}" destId="{05C73D15-5ECF-4B0B-8FE6-392438607210}" srcOrd="0" destOrd="0" presId="urn:microsoft.com/office/officeart/2005/8/layout/hProcess6"/>
    <dgm:cxn modelId="{EA49A0E1-409B-4497-9545-7F0B944B6124}" type="presParOf" srcId="{9DDAF0FF-8E04-42DE-88C2-3D8E984A934E}" destId="{7BE7FC24-F543-41F5-85C2-8227ECB68831}" srcOrd="1" destOrd="0" presId="urn:microsoft.com/office/officeart/2005/8/layout/hProcess6"/>
    <dgm:cxn modelId="{E8898834-7DEF-49D4-AAFA-81283015B4D3}" type="presParOf" srcId="{9DDAF0FF-8E04-42DE-88C2-3D8E984A934E}" destId="{6516EC74-4B1B-40A0-88FF-5D836245063D}" srcOrd="2" destOrd="0" presId="urn:microsoft.com/office/officeart/2005/8/layout/hProcess6"/>
    <dgm:cxn modelId="{7A385AD6-10DB-4956-9145-3C89D042973A}" type="presParOf" srcId="{9DDAF0FF-8E04-42DE-88C2-3D8E984A934E}" destId="{F1AE8E85-06AF-485B-85E8-0DF35C2524D6}" srcOrd="3" destOrd="0" presId="urn:microsoft.com/office/officeart/2005/8/layout/hProcess6"/>
    <dgm:cxn modelId="{3CA295A1-5105-4E7B-87FD-838C01BF56A0}" type="presParOf" srcId="{77E09160-ABB9-4970-8BEB-0849F71EA598}" destId="{5C071F81-307F-4B33-B948-02FFE62E12BD}" srcOrd="5" destOrd="0" presId="urn:microsoft.com/office/officeart/2005/8/layout/hProcess6"/>
    <dgm:cxn modelId="{75061913-A8AE-4433-8A2A-2D4283432AB9}" type="presParOf" srcId="{77E09160-ABB9-4970-8BEB-0849F71EA598}" destId="{33941B23-BE68-4331-9F0C-754AF4B6178B}" srcOrd="6" destOrd="0" presId="urn:microsoft.com/office/officeart/2005/8/layout/hProcess6"/>
    <dgm:cxn modelId="{178EA870-3810-4768-A0CF-71061159EC58}" type="presParOf" srcId="{33941B23-BE68-4331-9F0C-754AF4B6178B}" destId="{8DA98159-5A2C-4311-8811-1746C0AACE5E}" srcOrd="0" destOrd="0" presId="urn:microsoft.com/office/officeart/2005/8/layout/hProcess6"/>
    <dgm:cxn modelId="{A966FE80-030C-43DB-89FB-E9E62E0F9F02}" type="presParOf" srcId="{33941B23-BE68-4331-9F0C-754AF4B6178B}" destId="{03DF7D39-6DB9-4E23-AEA8-1B77F1E958C6}" srcOrd="1" destOrd="0" presId="urn:microsoft.com/office/officeart/2005/8/layout/hProcess6"/>
    <dgm:cxn modelId="{BE0664DC-29D0-4029-8D70-FD9A99E6AAD7}" type="presParOf" srcId="{33941B23-BE68-4331-9F0C-754AF4B6178B}" destId="{8F15F69C-91AB-429B-991F-F6F47DEEEF31}" srcOrd="2" destOrd="0" presId="urn:microsoft.com/office/officeart/2005/8/layout/hProcess6"/>
    <dgm:cxn modelId="{0F3EA694-8F46-4344-A3CA-DADC5F123102}" type="presParOf" srcId="{33941B23-BE68-4331-9F0C-754AF4B6178B}" destId="{D00D526C-A7DB-4167-A3DF-D009D42DFEEB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F0AD28-669F-4A9D-A70D-678FEFC8D319}">
      <dsp:nvSpPr>
        <dsp:cNvPr id="0" name=""/>
        <dsp:cNvSpPr/>
      </dsp:nvSpPr>
      <dsp:spPr>
        <a:xfrm>
          <a:off x="533991" y="1322492"/>
          <a:ext cx="2113991" cy="184789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Canvas App</a:t>
          </a:r>
        </a:p>
      </dsp:txBody>
      <dsp:txXfrm>
        <a:off x="1062489" y="1599676"/>
        <a:ext cx="1030570" cy="1293526"/>
      </dsp:txXfrm>
    </dsp:sp>
    <dsp:sp modelId="{76503276-605A-41B8-950F-9E03CB4F557C}">
      <dsp:nvSpPr>
        <dsp:cNvPr id="0" name=""/>
        <dsp:cNvSpPr/>
      </dsp:nvSpPr>
      <dsp:spPr>
        <a:xfrm>
          <a:off x="5494" y="1717941"/>
          <a:ext cx="1056995" cy="1056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Employee Submits Time off Request</a:t>
          </a:r>
        </a:p>
      </dsp:txBody>
      <dsp:txXfrm>
        <a:off x="160287" y="1872734"/>
        <a:ext cx="747409" cy="747409"/>
      </dsp:txXfrm>
    </dsp:sp>
    <dsp:sp modelId="{2E992DD2-32DC-4AE6-83CC-7E9680E4C77F}">
      <dsp:nvSpPr>
        <dsp:cNvPr id="0" name=""/>
        <dsp:cNvSpPr/>
      </dsp:nvSpPr>
      <dsp:spPr>
        <a:xfrm>
          <a:off x="3308605" y="1322492"/>
          <a:ext cx="2113991" cy="184789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Flow Approval</a:t>
          </a:r>
        </a:p>
      </dsp:txBody>
      <dsp:txXfrm>
        <a:off x="3837103" y="1599676"/>
        <a:ext cx="1030570" cy="1293526"/>
      </dsp:txXfrm>
    </dsp:sp>
    <dsp:sp modelId="{997795BB-7C0B-4662-A0FC-A43B4D78A2AF}">
      <dsp:nvSpPr>
        <dsp:cNvPr id="0" name=""/>
        <dsp:cNvSpPr/>
      </dsp:nvSpPr>
      <dsp:spPr>
        <a:xfrm>
          <a:off x="2780107" y="1717941"/>
          <a:ext cx="1056995" cy="1056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Manager Approves / Declines Request</a:t>
          </a:r>
        </a:p>
      </dsp:txBody>
      <dsp:txXfrm>
        <a:off x="2934900" y="1872734"/>
        <a:ext cx="747409" cy="747409"/>
      </dsp:txXfrm>
    </dsp:sp>
    <dsp:sp modelId="{7BE7FC24-F543-41F5-85C2-8227ECB68831}">
      <dsp:nvSpPr>
        <dsp:cNvPr id="0" name=""/>
        <dsp:cNvSpPr/>
      </dsp:nvSpPr>
      <dsp:spPr>
        <a:xfrm>
          <a:off x="6083219" y="1322492"/>
          <a:ext cx="2113991" cy="184789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 Driven App</a:t>
          </a:r>
        </a:p>
      </dsp:txBody>
      <dsp:txXfrm>
        <a:off x="6611716" y="1599676"/>
        <a:ext cx="1030570" cy="1293526"/>
      </dsp:txXfrm>
    </dsp:sp>
    <dsp:sp modelId="{F1AE8E85-06AF-485B-85E8-0DF35C2524D6}">
      <dsp:nvSpPr>
        <dsp:cNvPr id="0" name=""/>
        <dsp:cNvSpPr/>
      </dsp:nvSpPr>
      <dsp:spPr>
        <a:xfrm>
          <a:off x="5554721" y="1717941"/>
          <a:ext cx="1056995" cy="1056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Scheduler Approves / Declines Request</a:t>
          </a:r>
        </a:p>
      </dsp:txBody>
      <dsp:txXfrm>
        <a:off x="5709514" y="1872734"/>
        <a:ext cx="747409" cy="747409"/>
      </dsp:txXfrm>
    </dsp:sp>
    <dsp:sp modelId="{03DF7D39-6DB9-4E23-AEA8-1B77F1E958C6}">
      <dsp:nvSpPr>
        <dsp:cNvPr id="0" name=""/>
        <dsp:cNvSpPr/>
      </dsp:nvSpPr>
      <dsp:spPr>
        <a:xfrm>
          <a:off x="8857832" y="1322492"/>
          <a:ext cx="2113991" cy="1847894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10795" rIns="21590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Vacation Approved?</a:t>
          </a:r>
        </a:p>
      </dsp:txBody>
      <dsp:txXfrm>
        <a:off x="9386330" y="1599676"/>
        <a:ext cx="1030570" cy="1293526"/>
      </dsp:txXfrm>
    </dsp:sp>
    <dsp:sp modelId="{D00D526C-A7DB-4167-A3DF-D009D42DFEEB}">
      <dsp:nvSpPr>
        <dsp:cNvPr id="0" name=""/>
        <dsp:cNvSpPr/>
      </dsp:nvSpPr>
      <dsp:spPr>
        <a:xfrm>
          <a:off x="8329334" y="1717941"/>
          <a:ext cx="1056995" cy="1056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Scheduler Creates Schedule</a:t>
          </a:r>
        </a:p>
      </dsp:txBody>
      <dsp:txXfrm>
        <a:off x="8484127" y="1872734"/>
        <a:ext cx="747409" cy="7474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A482-18B1-4677-A1B7-68888B58F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2BFBF-EDE8-4328-B58F-654329D88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17F0E-2EF6-467B-B247-6A284EE9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497FD-67E6-4322-B047-2AD5D008D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C11C9-98DD-464A-A8B5-579C51E6C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523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79AA-047F-45F8-9F48-BAFD5730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94853-D042-4717-9D1F-C7BD5B3C7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496CA-64CB-41DF-B334-8AF96603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B2704-CC5C-4C3C-87EC-584D9C3B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6617F-FFD1-4B41-95C8-FE3B3462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84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C3AD8-5AF3-464C-88C1-645EE47DA2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7C13C-4D21-42E8-83F4-B9DA6BBA1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91BB2-6388-4BB8-9495-2B1C2C81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6D9414-8AC1-4524-BABD-1D7B5F844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B41E3-8B9C-43B3-9322-136E95881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23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F7841-F93F-4AB9-8CB3-8E9EE41A7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D9E63-05A8-45A9-9DAA-C6606E531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1C66A-25E4-45F1-8D27-A101F0F7E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160BEF-ACF9-4E4E-A03E-73159496E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2A222-96F9-435F-AF49-28B13B4E9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40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CB20D-1E2E-479D-BB62-9D5FA77BC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930C3-5501-46AB-8B88-2E0E38076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AAA60-5846-4C8A-BFEB-B4B373BA9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EFC87-152C-4191-8F3B-4C294F4B0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76A1D-6FDC-42B1-A153-E3253F41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83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9F3A7-5C34-4444-B6BE-67671D76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0949A-B04C-4813-A8EE-C002D728DD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3B4B6-5B30-46C2-B39F-31D770169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7961E-2DDF-4B79-AAFC-5F9C6A8C0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A0FAE-F58A-4BAD-91F6-D6E3E56D8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646EE7-7599-4DA9-9FE4-4EDA6221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2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F47E-5D32-4B8F-87C4-EE8B27091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CDD19-2AD8-41E0-8E9B-87880607C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0070F6-E09A-4130-B9BD-B16EF923B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6A8E7C-3632-4C67-8B36-0A3F1FEB84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CEAE68-591E-4AC1-898A-B727D8CFA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C6D18D-A8D3-48F0-B6CA-B808B8C38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194C41-3059-4D63-9279-080AEB6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4CB62-F2B4-495F-ACD8-2EA525BD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4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7E7B3-141D-480C-943B-040CF417F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2382F8-85C1-4714-98BA-9E36230F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BFA35-E861-480B-A4FC-5A37CF8DE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55225-1D03-4A01-8C57-ED1AEE683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0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89567F-D1A6-4C61-8926-7FB08F068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AAD32E-9DAD-47A6-9EB4-5E295F09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671C2-1D85-41DF-86F2-4306072C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EDE3-E0C2-402F-907F-385A343CB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C0FFD-B9F8-425D-ADF6-4A7F20633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BB5F63-0EEC-4262-B6D8-2569301A6C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4528E-6B7C-403D-A7C4-5D9A35E01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C6BD6-79C0-436A-B022-8FF24D0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666C64-B123-48EF-BFCC-654763975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68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86432-BE4C-4130-8FED-60137288A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42B400-F186-4B40-A101-1EF3BCC20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B3261-7F62-40BC-B0E3-25A70F514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F57D3F-B363-4236-AC4D-3FEB321A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E2EBB9-5D88-4FAA-8744-4B931F64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A4344-7396-4AFE-A594-9673213B1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11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56767-1D79-42F8-9EB9-F609EDB9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B8D85-2D60-4C11-A36E-953C91FFE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4A74D-C7A3-40C2-967E-EE0698C4D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8EA40-8170-48CE-A7F0-2538A121CE2C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CBD9F-42C4-47AD-8887-50F751D3EA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5FD07-C7B2-4AA0-A448-1F674C3CC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C0E6FB-AB65-45F7-A119-56BF6A3AC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4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E9878-8DAA-4A98-8909-F7DF7EDA7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498" y="-321777"/>
            <a:ext cx="12275498" cy="7106625"/>
          </a:xfrm>
          <a:prstGeom prst="rect">
            <a:avLst/>
          </a:prstGeom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9E051424-E94D-466D-B662-B7AD345FCA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211820" y="4828033"/>
            <a:ext cx="3167063" cy="56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indent="0" algn="ctr" defTabSz="91412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06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/>
            </a:lvl2pPr>
            <a:lvl3pPr marL="914126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/>
            </a:lvl3pPr>
            <a:lvl4pPr marL="1371189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251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285314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marL="2742377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marL="3199440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marL="365650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CA" dirty="0"/>
              <a:t>Build a Line of Business App with Power Platform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9802E9-D5EF-404B-9524-157FA0EBA68B}"/>
              </a:ext>
            </a:extLst>
          </p:cNvPr>
          <p:cNvSpPr txBox="1"/>
          <p:nvPr/>
        </p:nvSpPr>
        <p:spPr>
          <a:xfrm>
            <a:off x="306228" y="4828033"/>
            <a:ext cx="3168352" cy="56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indent="0" algn="ctr" defTabSz="914126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>
                <a:solidFill>
                  <a:schemeClr val="bg1"/>
                </a:solidFill>
              </a:defRPr>
            </a:lvl1pPr>
            <a:lvl2pPr marL="45706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999"/>
            </a:lvl2pPr>
            <a:lvl3pPr marL="914126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799"/>
            </a:lvl3pPr>
            <a:lvl4pPr marL="1371189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marL="1828251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marL="2285314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marL="2742377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marL="3199440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marL="3656503" indent="0" algn="ctr" defTabSz="914126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en-CA" dirty="0"/>
              <a:t>Michael Ochs, MVP</a:t>
            </a:r>
          </a:p>
          <a:p>
            <a:r>
              <a:rPr lang="en-CA" dirty="0"/>
              <a:t>Mallory </a:t>
            </a:r>
            <a:r>
              <a:rPr lang="en-CA" dirty="0" err="1"/>
              <a:t>Lawhorne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49146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104844-9121-46E9-898D-99BC1B28C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76" y="-223023"/>
            <a:ext cx="12231276" cy="70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19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0AC02-5D4C-4FC9-AED6-70EFE82E4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"/>
            <a:ext cx="12192000" cy="6853382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A07754-A4F4-4505-A5FB-0F200C14CA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0170418"/>
              </p:ext>
            </p:extLst>
          </p:nvPr>
        </p:nvGraphicFramePr>
        <p:xfrm>
          <a:off x="490728" y="635432"/>
          <a:ext cx="10977318" cy="4492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4D0CA2FC-9409-469A-89FB-D70589EF93E7}"/>
              </a:ext>
            </a:extLst>
          </p:cNvPr>
          <p:cNvSpPr txBox="1">
            <a:spLocks/>
          </p:cNvSpPr>
          <p:nvPr/>
        </p:nvSpPr>
        <p:spPr>
          <a:xfrm>
            <a:off x="490728" y="275639"/>
            <a:ext cx="1009252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Line of Business Process</a:t>
            </a:r>
          </a:p>
        </p:txBody>
      </p:sp>
    </p:spTree>
    <p:extLst>
      <p:ext uri="{BB962C8B-B14F-4D97-AF65-F5344CB8AC3E}">
        <p14:creationId xmlns:p14="http://schemas.microsoft.com/office/powerpoint/2010/main" val="42151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852171-5AF9-4CB4-B445-52C5BFD4D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"/>
            <a:ext cx="12192000" cy="68533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24E4D-C139-45E4-A4AD-D3DE2A0E7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19D65D-2EF6-45AD-920D-A8BC7DE81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2E4E6-E19E-4209-A52C-8306937F2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4" y="404391"/>
            <a:ext cx="10677525" cy="60010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2091B9-DAB1-46A1-9372-345F79B9E5E9}"/>
              </a:ext>
            </a:extLst>
          </p:cNvPr>
          <p:cNvSpPr txBox="1">
            <a:spLocks/>
          </p:cNvSpPr>
          <p:nvPr/>
        </p:nvSpPr>
        <p:spPr>
          <a:xfrm>
            <a:off x="1118024" y="275639"/>
            <a:ext cx="1009252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</a:rPr>
              <a:t>Power Platform</a:t>
            </a:r>
          </a:p>
        </p:txBody>
      </p:sp>
    </p:spTree>
    <p:extLst>
      <p:ext uri="{BB962C8B-B14F-4D97-AF65-F5344CB8AC3E}">
        <p14:creationId xmlns:p14="http://schemas.microsoft.com/office/powerpoint/2010/main" val="1996475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852171-5AF9-4CB4-B445-52C5BFD4D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9"/>
            <a:ext cx="12192000" cy="68533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2091B9-DAB1-46A1-9372-345F79B9E5E9}"/>
              </a:ext>
            </a:extLst>
          </p:cNvPr>
          <p:cNvSpPr txBox="1">
            <a:spLocks/>
          </p:cNvSpPr>
          <p:nvPr/>
        </p:nvSpPr>
        <p:spPr>
          <a:xfrm>
            <a:off x="1395392" y="0"/>
            <a:ext cx="10092520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54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275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852171-5AF9-4CB4-B445-52C5BFD4D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96"/>
            <a:ext cx="12192000" cy="68533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B2D71D-C1B0-4DB5-8123-6F34998A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29" y="3889267"/>
            <a:ext cx="2788205" cy="27882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1F43D3-A291-45BC-AAFF-8A535C440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08717">
            <a:off x="9208336" y="4258361"/>
            <a:ext cx="866100" cy="86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12F40-B0C5-4872-BABA-D4F8484C1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711" y="4411454"/>
            <a:ext cx="2257156" cy="22571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6F4113-0EAF-4204-98DD-900D2612C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00000">
            <a:off x="10273239" y="4614710"/>
            <a:ext cx="892388" cy="8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12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104844-9121-46E9-898D-99BC1B28C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76" y="-223023"/>
            <a:ext cx="12231276" cy="708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80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50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Ochs, MVP</dc:creator>
  <cp:lastModifiedBy>Michael Ochs, MVP</cp:lastModifiedBy>
  <cp:revision>12</cp:revision>
  <dcterms:created xsi:type="dcterms:W3CDTF">2019-01-18T14:44:41Z</dcterms:created>
  <dcterms:modified xsi:type="dcterms:W3CDTF">2019-01-26T16:27:31Z</dcterms:modified>
</cp:coreProperties>
</file>